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 snapToGrid="0">
      <p:cViewPr varScale="1">
        <p:scale>
          <a:sx n="75" d="100"/>
          <a:sy n="75" d="100"/>
        </p:scale>
        <p:origin x="72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DDA77F-E66D-423B-A542-66A24F71E8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27DB021-2502-43D8-AC88-7B1689CD77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A58A859-A9BE-43B5-903D-66A5F4FE7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119D8-0E24-4E92-870C-4E4562924A47}" type="datetimeFigureOut">
              <a:rPr lang="nl-NL" smtClean="0"/>
              <a:t>23-2-2021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ECD578D-2860-4401-9D3B-79C5A7DD3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1F959C-E16E-4825-A858-90A9CAB73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27F2-803B-4D5B-AB02-88C26D77DF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528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AAFD77-60B9-4634-A892-0AACD3B60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DBBB56F-ADC9-43B4-8584-B2A8C7BA65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BCA9E12-8837-4F62-8AA5-32C11A668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119D8-0E24-4E92-870C-4E4562924A47}" type="datetimeFigureOut">
              <a:rPr lang="nl-NL" smtClean="0"/>
              <a:t>23-2-2021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609C1EA-9B8B-4256-A8E1-EC0723B6E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B2B5E18-DBA7-4181-B126-35A333998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27F2-803B-4D5B-AB02-88C26D77DF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2981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D1F3A60-E95E-4CAD-A3B9-295A22D628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995A194-BA2C-4CC2-9DB1-7BAAA9063C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FB4DEEC-2C4C-4170-B812-B19DFFFF1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119D8-0E24-4E92-870C-4E4562924A47}" type="datetimeFigureOut">
              <a:rPr lang="nl-NL" smtClean="0"/>
              <a:t>23-2-2021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9B7E3C8-C783-4AC3-99EC-E80EED2C1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C6BC3B3-43F9-4F71-9423-1052654EC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27F2-803B-4D5B-AB02-88C26D77DF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994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D2E598-98D1-4383-BFE5-54E92E328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20B4359-3F07-4FB3-90DF-84A07033A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58AC036-D978-4C7F-B972-38A13D669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119D8-0E24-4E92-870C-4E4562924A47}" type="datetimeFigureOut">
              <a:rPr lang="nl-NL" smtClean="0"/>
              <a:t>23-2-2021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760C995-B304-47D0-B8AC-DDB0D9856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B6B28B1-C1F2-46DF-BA02-D3513D460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27F2-803B-4D5B-AB02-88C26D77DF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4130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45D43B-7C6C-4132-B3CC-015BA729A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9E84D0B-EF0C-476A-9CF8-1312D54388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A43BC59-82DE-4C0C-92DD-93339640D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119D8-0E24-4E92-870C-4E4562924A47}" type="datetimeFigureOut">
              <a:rPr lang="nl-NL" smtClean="0"/>
              <a:t>23-2-2021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80737BF-BE4D-4756-B118-3EC505D19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681B942-3926-4B88-997F-72A120141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27F2-803B-4D5B-AB02-88C26D77DF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1863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36CD6D-9C46-4224-B1FC-710191B4F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54F19D6-3572-490C-B015-6F18CAA4C9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90B1881-2213-417D-B2F6-6D8D913325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59DF212-C1FE-4F18-B6C8-EA8FD0A52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119D8-0E24-4E92-870C-4E4562924A47}" type="datetimeFigureOut">
              <a:rPr lang="nl-NL" smtClean="0"/>
              <a:t>23-2-2021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F1A2388-B986-43E3-A85B-27393D93F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DD54E86-530B-448D-8E57-D326D2A49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27F2-803B-4D5B-AB02-88C26D77DF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3588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603A9F-A0D3-4191-8C0F-535C2DD0E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097B3CD-499A-4147-8045-1011F43977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DBECE31-4C58-4A45-9E06-7283D03A8F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B84492C-DB6B-4123-9957-F5A3B1A002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FE6ADC3-FF96-46FE-9F7E-54B9E47BF2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6262EDD-2078-452E-832F-16EB4F043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119D8-0E24-4E92-870C-4E4562924A47}" type="datetimeFigureOut">
              <a:rPr lang="nl-NL" smtClean="0"/>
              <a:t>23-2-2021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C828DC0-34D9-484E-A1EF-248A87899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8D3E287-8641-4D6C-9B6A-A3527B2A2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27F2-803B-4D5B-AB02-88C26D77DF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0155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D62503-6B17-471D-AA3E-D7B693788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76A59A0-69BE-478D-BED1-27BF4D5D8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119D8-0E24-4E92-870C-4E4562924A47}" type="datetimeFigureOut">
              <a:rPr lang="nl-NL" smtClean="0"/>
              <a:t>23-2-2021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CB14AE7-BA93-4C28-9AEA-8BF3D99C8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B826746-1C53-41CD-ADBB-813898DC5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27F2-803B-4D5B-AB02-88C26D77DF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2744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657283F-69BF-49D7-ABC7-B00160369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119D8-0E24-4E92-870C-4E4562924A47}" type="datetimeFigureOut">
              <a:rPr lang="nl-NL" smtClean="0"/>
              <a:t>23-2-2021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011E4FB-C664-4132-A270-247E2EC7F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A786421-BF27-4EA2-B2E2-07D720F8C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27F2-803B-4D5B-AB02-88C26D77DF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1848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0A7692-B001-4FDC-BDDC-7E1754CF6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CB125DF-9ED1-46BB-AD9C-5C0C0BF2A2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421C1BF-8691-4648-B006-FB2DAB1005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C950AA9-106E-466D-98B4-9B7A4AD31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119D8-0E24-4E92-870C-4E4562924A47}" type="datetimeFigureOut">
              <a:rPr lang="nl-NL" smtClean="0"/>
              <a:t>23-2-2021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F9160A9-654E-4C58-9DF2-D13923C22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A5AA508-29C3-4C96-B2E4-8895CD6E3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27F2-803B-4D5B-AB02-88C26D77DF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8916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6F09D0-4DEC-4A77-B944-272D2B2CE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69ABFA1-0654-49BC-B207-5347C59351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55A0CCB-8F81-4C8F-8037-C48B189996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2025F67-9B35-4CBA-96BA-4FD89728F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119D8-0E24-4E92-870C-4E4562924A47}" type="datetimeFigureOut">
              <a:rPr lang="nl-NL" smtClean="0"/>
              <a:t>23-2-2021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BC543DC-7952-4616-BB23-F40FA232C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A00944F-812D-47BE-82AD-A27B50244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27F2-803B-4D5B-AB02-88C26D77DF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4501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B61A721-8562-4C25-AC59-B9D0BDBC5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7681D44-7B4B-47A4-86B1-D7BE63091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8EE441D-661A-4985-AE5E-FBB4C3CE1C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119D8-0E24-4E92-870C-4E4562924A47}" type="datetimeFigureOut">
              <a:rPr lang="nl-NL" smtClean="0"/>
              <a:t>23-2-2021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B06C892-A8B2-44DD-81E7-31CADCAC10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913E60A-A4FE-4F54-BADB-172435DCB4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927F2-803B-4D5B-AB02-88C26D77DF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6473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9F652C2-2255-44D3-8562-BF155BE3B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64879" y="192277"/>
            <a:ext cx="6311155" cy="1297115"/>
          </a:xfrm>
        </p:spPr>
        <p:txBody>
          <a:bodyPr anchor="t">
            <a:noAutofit/>
          </a:bodyPr>
          <a:lstStyle/>
          <a:p>
            <a:r>
              <a:rPr lang="nl-NL" sz="3600" b="1" dirty="0">
                <a:solidFill>
                  <a:srgbClr val="000000"/>
                </a:solidFill>
              </a:rPr>
              <a:t>Nascholing Interne Geneeskunde</a:t>
            </a:r>
            <a:br>
              <a:rPr lang="nl-NL" sz="3200" b="1" dirty="0">
                <a:solidFill>
                  <a:srgbClr val="000000"/>
                </a:solidFill>
              </a:rPr>
            </a:br>
            <a:r>
              <a:rPr lang="nl-NL" sz="2400" b="1" dirty="0">
                <a:solidFill>
                  <a:srgbClr val="000000"/>
                </a:solidFill>
              </a:rPr>
              <a:t>dinsdag 23 februari 2021</a:t>
            </a:r>
            <a:endParaRPr lang="nl-NL" sz="3200" b="1" dirty="0">
              <a:solidFill>
                <a:srgbClr val="000000"/>
              </a:solidFill>
            </a:endParaRPr>
          </a:p>
        </p:txBody>
      </p:sp>
      <p:sp>
        <p:nvSpPr>
          <p:cNvPr id="28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6"/>
                </a:gs>
                <a:gs pos="23000">
                  <a:schemeClr val="accent6"/>
                </a:gs>
                <a:gs pos="83000">
                  <a:schemeClr val="accent1"/>
                </a:gs>
                <a:gs pos="100000">
                  <a:schemeClr val="accent1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2E63603B-81D7-4A2E-85E0-862AEE4C43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70" y="2855937"/>
            <a:ext cx="4141760" cy="2060525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97C1CAFC-F525-4E7F-B985-0EC6E9B77F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368340"/>
              </p:ext>
            </p:extLst>
          </p:nvPr>
        </p:nvGraphicFramePr>
        <p:xfrm>
          <a:off x="6211588" y="1323215"/>
          <a:ext cx="5980412" cy="547242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048121">
                  <a:extLst>
                    <a:ext uri="{9D8B030D-6E8A-4147-A177-3AD203B41FA5}">
                      <a16:colId xmlns:a16="http://schemas.microsoft.com/office/drawing/2014/main" val="74308879"/>
                    </a:ext>
                  </a:extLst>
                </a:gridCol>
                <a:gridCol w="3932291">
                  <a:extLst>
                    <a:ext uri="{9D8B030D-6E8A-4147-A177-3AD203B41FA5}">
                      <a16:colId xmlns:a16="http://schemas.microsoft.com/office/drawing/2014/main" val="2670123080"/>
                    </a:ext>
                  </a:extLst>
                </a:gridCol>
              </a:tblGrid>
              <a:tr h="94246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1600" b="1" dirty="0">
                          <a:effectLst/>
                        </a:rPr>
                        <a:t>19.30 - 19.45 uur</a:t>
                      </a:r>
                      <a:endParaRPr lang="nl-NL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1600" b="1" dirty="0">
                          <a:effectLst/>
                        </a:rPr>
                        <a:t>Openingswoord Nicole van Os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1600" b="0" i="1" dirty="0">
                          <a:effectLst/>
                        </a:rPr>
                        <a:t>organisator vanuit WDH West-Brabant</a:t>
                      </a:r>
                      <a:endParaRPr lang="nl-NL" sz="1800" b="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0692376"/>
                  </a:ext>
                </a:extLst>
              </a:tr>
              <a:tr h="8984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1600" b="1" dirty="0">
                          <a:effectLst/>
                        </a:rPr>
                        <a:t>19.45 - 20.15 uur</a:t>
                      </a:r>
                      <a:endParaRPr lang="nl-NL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1600" b="1" dirty="0">
                          <a:effectLst/>
                        </a:rPr>
                        <a:t>Presentatie door Nicole de Graauw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16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Bravis</a:t>
                      </a:r>
                      <a:r>
                        <a:rPr lang="nl-NL" sz="16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Internist-hematoloog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2233403"/>
                  </a:ext>
                </a:extLst>
              </a:tr>
              <a:tr h="8984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1600" b="1" dirty="0">
                          <a:effectLst/>
                        </a:rPr>
                        <a:t>20.15 - 20.45 uur</a:t>
                      </a:r>
                      <a:endParaRPr lang="nl-NL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1600" b="1" dirty="0">
                          <a:effectLst/>
                        </a:rPr>
                        <a:t>Presentatie door Michiel </a:t>
                      </a:r>
                      <a:r>
                        <a:rPr lang="nl-NL" sz="1600" b="1" dirty="0" err="1">
                          <a:effectLst/>
                        </a:rPr>
                        <a:t>Stegenga</a:t>
                      </a:r>
                      <a:endParaRPr lang="nl-NL" sz="1600" b="1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16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Bravis</a:t>
                      </a:r>
                      <a:r>
                        <a:rPr lang="nl-NL" sz="16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Internist-endocrinoloog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4269783"/>
                  </a:ext>
                </a:extLst>
              </a:tr>
              <a:tr h="6096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1600" b="1" dirty="0">
                          <a:effectLst/>
                        </a:rPr>
                        <a:t>20.45 - 21.00 uur</a:t>
                      </a:r>
                      <a:endParaRPr lang="nl-NL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1600" b="1" dirty="0">
                          <a:effectLst/>
                        </a:rPr>
                        <a:t>Korte pauze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9036935"/>
                  </a:ext>
                </a:extLst>
              </a:tr>
              <a:tr h="8984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1600" b="1" dirty="0">
                          <a:effectLst/>
                        </a:rPr>
                        <a:t>21.00 - 21.30 uur</a:t>
                      </a:r>
                      <a:endParaRPr lang="nl-NL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1600" b="1" dirty="0">
                          <a:effectLst/>
                        </a:rPr>
                        <a:t>Presentatie door Merel Tielemans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16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Bravis</a:t>
                      </a:r>
                      <a:r>
                        <a:rPr lang="nl-NL" sz="16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MDL-arts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574919"/>
                  </a:ext>
                </a:extLst>
              </a:tr>
              <a:tr h="8984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1600" b="1" dirty="0">
                          <a:effectLst/>
                        </a:rPr>
                        <a:t>21.30 - 22.00 uur</a:t>
                      </a:r>
                      <a:endParaRPr lang="nl-NL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1600" b="1" dirty="0">
                          <a:effectLst/>
                        </a:rPr>
                        <a:t>Presentatie door Daniel Geerse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16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Bravis</a:t>
                      </a:r>
                      <a:r>
                        <a:rPr lang="nl-NL" sz="16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Nefroloog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8426016"/>
                  </a:ext>
                </a:extLst>
              </a:tr>
              <a:tr h="28877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1600" b="1">
                          <a:effectLst/>
                        </a:rPr>
                        <a:t>22.00 uur</a:t>
                      </a:r>
                      <a:endParaRPr lang="nl-NL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1600" b="1" dirty="0">
                          <a:effectLst/>
                        </a:rPr>
                        <a:t>Afsluiting </a:t>
                      </a:r>
                      <a:endParaRPr lang="nl-NL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12276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598470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70</Words>
  <Application>Microsoft Office PowerPoint</Application>
  <PresentationFormat>Breedbeeld</PresentationFormat>
  <Paragraphs>20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Kantoorthema</vt:lpstr>
      <vt:lpstr>Nascholing Interne Geneeskunde dinsdag 23 februari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Nascholing Interne Geneeskunde dinsdag 23 februari 2021</dc:title>
  <dc:creator>Christel van Sundert-Hendrikx</dc:creator>
  <cp:lastModifiedBy>Christel van Sundert-Hendrikx</cp:lastModifiedBy>
  <cp:revision>3</cp:revision>
  <dcterms:created xsi:type="dcterms:W3CDTF">2021-02-23T12:14:46Z</dcterms:created>
  <dcterms:modified xsi:type="dcterms:W3CDTF">2021-02-23T12:28:27Z</dcterms:modified>
</cp:coreProperties>
</file>